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3"/>
  </p:notesMasterIdLst>
  <p:sldIdLst>
    <p:sldId id="256" r:id="rId2"/>
    <p:sldId id="258" r:id="rId3"/>
    <p:sldId id="339" r:id="rId4"/>
    <p:sldId id="340" r:id="rId5"/>
    <p:sldId id="341" r:id="rId6"/>
    <p:sldId id="260" r:id="rId7"/>
    <p:sldId id="261" r:id="rId8"/>
    <p:sldId id="262" r:id="rId9"/>
    <p:sldId id="263" r:id="rId10"/>
    <p:sldId id="257" r:id="rId11"/>
    <p:sldId id="264" r:id="rId12"/>
    <p:sldId id="265" r:id="rId13"/>
    <p:sldId id="266" r:id="rId14"/>
    <p:sldId id="268" r:id="rId15"/>
    <p:sldId id="269" r:id="rId16"/>
    <p:sldId id="273" r:id="rId17"/>
    <p:sldId id="274" r:id="rId18"/>
    <p:sldId id="275" r:id="rId19"/>
    <p:sldId id="276" r:id="rId20"/>
    <p:sldId id="277" r:id="rId21"/>
    <p:sldId id="278" r:id="rId22"/>
    <p:sldId id="280" r:id="rId23"/>
    <p:sldId id="281" r:id="rId24"/>
    <p:sldId id="282" r:id="rId25"/>
    <p:sldId id="283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09" r:id="rId50"/>
    <p:sldId id="311" r:id="rId51"/>
    <p:sldId id="312" r:id="rId52"/>
    <p:sldId id="313" r:id="rId53"/>
    <p:sldId id="314" r:id="rId54"/>
    <p:sldId id="315" r:id="rId55"/>
    <p:sldId id="316" r:id="rId56"/>
    <p:sldId id="317" r:id="rId57"/>
    <p:sldId id="321" r:id="rId58"/>
    <p:sldId id="322" r:id="rId59"/>
    <p:sldId id="323" r:id="rId60"/>
    <p:sldId id="325" r:id="rId61"/>
    <p:sldId id="326" r:id="rId62"/>
    <p:sldId id="328" r:id="rId63"/>
    <p:sldId id="330" r:id="rId64"/>
    <p:sldId id="331" r:id="rId65"/>
    <p:sldId id="332" r:id="rId66"/>
    <p:sldId id="333" r:id="rId67"/>
    <p:sldId id="334" r:id="rId68"/>
    <p:sldId id="335" r:id="rId69"/>
    <p:sldId id="336" r:id="rId70"/>
    <p:sldId id="337" r:id="rId71"/>
    <p:sldId id="338" r:id="rId72"/>
  </p:sldIdLst>
  <p:sldSz cx="9144000" cy="6858000" type="screen4x3"/>
  <p:notesSz cx="6858000" cy="9144000"/>
  <p:photoAlbum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4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C1019C3-C42D-4D03-B62B-096357CCFA16}" type="datetimeFigureOut">
              <a:rPr lang="it-IT"/>
              <a:pPr>
                <a:defRPr/>
              </a:pPr>
              <a:t>19/08/2008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 smtClean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90A2281-C250-45DB-A082-8AC5802BB6D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19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47F2997-4028-45E5-96A3-436A4372A079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igura a mano libera 3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Figura a mano libera 4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grpSp>
        <p:nvGrpSpPr>
          <p:cNvPr id="6" name="Gruppo 15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grpSp>
          <p:nvGrpSpPr>
            <p:cNvPr id="7" name="Figura a mano libera 11"/>
            <p:cNvGrpSpPr>
              <a:grpSpLocks/>
            </p:cNvGrpSpPr>
            <p:nvPr/>
          </p:nvGrpSpPr>
          <p:grpSpPr bwMode="auto">
            <a:xfrm>
              <a:off x="-28570" y="-10242"/>
              <a:ext cx="9160350" cy="1048512"/>
              <a:chOff x="-28542" y="-24384"/>
              <a:chExt cx="9160350" cy="1048512"/>
            </a:xfrm>
          </p:grpSpPr>
          <p:pic>
            <p:nvPicPr>
              <p:cNvPr id="12" name="Figura a mano libera 11"/>
              <p:cNvPicPr>
                <a:picLocks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-6096" y="-24384"/>
                <a:ext cx="9137904" cy="10485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3" name="Text Box 11"/>
              <p:cNvSpPr txBox="1">
                <a:spLocks noChangeArrowheads="1"/>
              </p:cNvSpPr>
              <p:nvPr/>
            </p:nvSpPr>
            <p:spPr bwMode="auto">
              <a:xfrm rot="21435692">
                <a:off x="-28542" y="420408"/>
                <a:ext cx="0" cy="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Constantia" pitchFamily="18" charset="0"/>
                </a:endParaRPr>
              </a:p>
            </p:txBody>
          </p:sp>
        </p:grpSp>
        <p:grpSp>
          <p:nvGrpSpPr>
            <p:cNvPr id="8" name="Figura a mano libera 12"/>
            <p:cNvGrpSpPr>
              <a:grpSpLocks/>
            </p:cNvGrpSpPr>
            <p:nvPr/>
          </p:nvGrpSpPr>
          <p:grpSpPr bwMode="auto">
            <a:xfrm>
              <a:off x="-22220" y="62910"/>
              <a:ext cx="9172288" cy="914400"/>
              <a:chOff x="-22192" y="48768"/>
              <a:chExt cx="9172288" cy="914400"/>
            </a:xfrm>
          </p:grpSpPr>
          <p:pic>
            <p:nvPicPr>
              <p:cNvPr id="10" name="Figura a mano libera 12"/>
              <p:cNvPicPr>
                <a:picLocks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-6096" y="48768"/>
                <a:ext cx="9156192" cy="9144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1" name="Text Box 14"/>
              <p:cNvSpPr txBox="1">
                <a:spLocks noChangeArrowheads="1"/>
              </p:cNvSpPr>
              <p:nvPr/>
            </p:nvSpPr>
            <p:spPr bwMode="auto">
              <a:xfrm rot="21435692">
                <a:off x="-22192" y="495195"/>
                <a:ext cx="0" cy="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Constantia" pitchFamily="18" charset="0"/>
                </a:endParaRPr>
              </a:p>
            </p:txBody>
          </p:sp>
        </p:grpSp>
      </p:grpSp>
      <p:sp>
        <p:nvSpPr>
          <p:cNvPr id="9" name="Titolo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17" name="Sottotitolo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it-IT" smtClean="0"/>
              <a:t>Fare clic per modificare lo stile del sottotitolo dello schema</a:t>
            </a:r>
            <a:endParaRPr lang="en-US"/>
          </a:p>
        </p:txBody>
      </p:sp>
      <p:sp>
        <p:nvSpPr>
          <p:cNvPr id="14" name="Segnaposto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2C5FA-4DD9-4DC5-A1BB-6BA96460A0E4}" type="datetimeFigureOut">
              <a:rPr lang="it-IT"/>
              <a:pPr>
                <a:defRPr/>
              </a:pPr>
              <a:t>19/08/2008</a:t>
            </a:fld>
            <a:endParaRPr lang="it-IT"/>
          </a:p>
        </p:txBody>
      </p:sp>
      <p:sp>
        <p:nvSpPr>
          <p:cNvPr id="15" name="Segnaposto piè di pagina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6" name="Segnaposto numero diapositiva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981FA-92C9-46AF-A6F2-8B7F069E686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Tm="5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5D26C-79F8-44B0-AC36-921BD1ADF971}" type="datetimeFigureOut">
              <a:rPr lang="it-IT"/>
              <a:pPr>
                <a:defRPr/>
              </a:pPr>
              <a:t>19/08/2008</a:t>
            </a:fld>
            <a:endParaRPr lang="it-IT"/>
          </a:p>
        </p:txBody>
      </p:sp>
      <p:sp>
        <p:nvSpPr>
          <p:cNvPr id="5" name="Segnaposto piè di pagina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16A1D-CF0D-4285-B549-3F6C7DCC360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advTm="5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igura a mano libera 3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Figura a mano libera 4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grpSp>
        <p:nvGrpSpPr>
          <p:cNvPr id="6" name="Gruppo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grpSp>
          <p:nvGrpSpPr>
            <p:cNvPr id="7" name="Figura a mano libera 11"/>
            <p:cNvGrpSpPr>
              <a:grpSpLocks/>
            </p:cNvGrpSpPr>
            <p:nvPr/>
          </p:nvGrpSpPr>
          <p:grpSpPr bwMode="auto">
            <a:xfrm>
              <a:off x="-28570" y="-10242"/>
              <a:ext cx="9160350" cy="1048512"/>
              <a:chOff x="-28542" y="-24384"/>
              <a:chExt cx="9160350" cy="1048512"/>
            </a:xfrm>
          </p:grpSpPr>
          <p:pic>
            <p:nvPicPr>
              <p:cNvPr id="11" name="Figura a mano libera 11"/>
              <p:cNvPicPr>
                <a:picLocks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-6096" y="-24384"/>
                <a:ext cx="9137904" cy="10485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2" name="Text Box 11"/>
              <p:cNvSpPr txBox="1">
                <a:spLocks noChangeArrowheads="1"/>
              </p:cNvSpPr>
              <p:nvPr/>
            </p:nvSpPr>
            <p:spPr bwMode="auto">
              <a:xfrm rot="21435692">
                <a:off x="-28542" y="420408"/>
                <a:ext cx="0" cy="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Constantia" pitchFamily="18" charset="0"/>
                </a:endParaRPr>
              </a:p>
            </p:txBody>
          </p:sp>
        </p:grpSp>
        <p:grpSp>
          <p:nvGrpSpPr>
            <p:cNvPr id="8" name="Figura a mano libera 12"/>
            <p:cNvGrpSpPr>
              <a:grpSpLocks/>
            </p:cNvGrpSpPr>
            <p:nvPr/>
          </p:nvGrpSpPr>
          <p:grpSpPr bwMode="auto">
            <a:xfrm>
              <a:off x="-22220" y="62910"/>
              <a:ext cx="9172288" cy="914400"/>
              <a:chOff x="-22192" y="48768"/>
              <a:chExt cx="9172288" cy="914400"/>
            </a:xfrm>
          </p:grpSpPr>
          <p:pic>
            <p:nvPicPr>
              <p:cNvPr id="9" name="Figura a mano libera 12"/>
              <p:cNvPicPr>
                <a:picLocks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-6096" y="48768"/>
                <a:ext cx="9156192" cy="9144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" name="Text Box 14"/>
              <p:cNvSpPr txBox="1">
                <a:spLocks noChangeArrowheads="1"/>
              </p:cNvSpPr>
              <p:nvPr/>
            </p:nvSpPr>
            <p:spPr bwMode="auto">
              <a:xfrm rot="21435692">
                <a:off x="-22192" y="495195"/>
                <a:ext cx="0" cy="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Constantia" pitchFamily="18" charset="0"/>
                </a:endParaRPr>
              </a:p>
            </p:txBody>
          </p:sp>
        </p:grpSp>
      </p:grp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1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9B0DD-625F-4CFC-9B86-EE38F9A1C406}" type="datetimeFigureOut">
              <a:rPr lang="it-IT"/>
              <a:pPr>
                <a:defRPr/>
              </a:pPr>
              <a:t>19/08/2008</a:t>
            </a:fld>
            <a:endParaRPr lang="it-IT"/>
          </a:p>
        </p:txBody>
      </p:sp>
      <p:sp>
        <p:nvSpPr>
          <p:cNvPr id="1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D87F7-9947-4B3A-A510-C3A069844BE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Tm="5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F0526-6115-4A2C-9E57-A7FC0EBDF29D}" type="datetimeFigureOut">
              <a:rPr lang="it-IT"/>
              <a:pPr>
                <a:defRPr/>
              </a:pPr>
              <a:t>19/08/2008</a:t>
            </a:fld>
            <a:endParaRPr lang="it-IT"/>
          </a:p>
        </p:txBody>
      </p:sp>
      <p:sp>
        <p:nvSpPr>
          <p:cNvPr id="6" name="Segnaposto piè di pagina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19C9DA-BAE3-4AC6-BD57-FAFC19BC8FE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advTm="5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7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0B62C-DD0F-4AE1-970C-EA4BCD3E5014}" type="datetimeFigureOut">
              <a:rPr lang="it-IT"/>
              <a:pPr>
                <a:defRPr/>
              </a:pPr>
              <a:t>19/08/2008</a:t>
            </a:fld>
            <a:endParaRPr lang="it-IT"/>
          </a:p>
        </p:txBody>
      </p:sp>
      <p:sp>
        <p:nvSpPr>
          <p:cNvPr id="8" name="Segnaposto piè di pagina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08CA3-F498-4E6F-A41A-F3546B4AA8A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advTm="5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899B3-FD94-43C0-A02E-F5829EBC1B0A}" type="datetimeFigureOut">
              <a:rPr lang="it-IT"/>
              <a:pPr>
                <a:defRPr/>
              </a:pPr>
              <a:t>19/08/2008</a:t>
            </a:fld>
            <a:endParaRPr lang="it-IT"/>
          </a:p>
        </p:txBody>
      </p:sp>
      <p:sp>
        <p:nvSpPr>
          <p:cNvPr id="4" name="Segnaposto piè di pagina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8D480-4F89-4D64-A4F2-51EAD9F9CE5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advTm="5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F3C8E-D374-4B6D-9DE0-92BB5EBF80E0}" type="datetimeFigureOut">
              <a:rPr lang="it-IT"/>
              <a:pPr>
                <a:defRPr/>
              </a:pPr>
              <a:t>19/08/2008</a:t>
            </a:fld>
            <a:endParaRPr lang="it-IT"/>
          </a:p>
        </p:txBody>
      </p:sp>
      <p:sp>
        <p:nvSpPr>
          <p:cNvPr id="3" name="Segnaposto piè di pagina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0FB96-45AF-482F-8612-1080CCB9E18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advTm="5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465B1-A396-4B94-BA69-722877B9BCBF}" type="datetimeFigureOut">
              <a:rPr lang="it-IT"/>
              <a:pPr>
                <a:defRPr/>
              </a:pPr>
              <a:t>19/08/2008</a:t>
            </a:fld>
            <a:endParaRPr lang="it-IT"/>
          </a:p>
        </p:txBody>
      </p:sp>
      <p:sp>
        <p:nvSpPr>
          <p:cNvPr id="6" name="Segnaposto piè di pagina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44C39-E3B6-4C8C-8120-47D8730F2FB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advTm="5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taglia e arrotonda singolo angolo rettangolo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riangolo rettangolo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igura a mano libera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igura a mano libera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it-IT" noProof="0" smtClean="0"/>
              <a:t>Fare clic sull'icona per inserire un'immagine</a:t>
            </a:r>
            <a:endParaRPr lang="en-US" noProof="0" dirty="0"/>
          </a:p>
        </p:txBody>
      </p:sp>
      <p:sp>
        <p:nvSpPr>
          <p:cNvPr id="9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C67CA-30D3-4211-A8AB-AA9AC7525AC1}" type="datetimeFigureOut">
              <a:rPr lang="it-IT"/>
              <a:pPr>
                <a:defRPr/>
              </a:pPr>
              <a:t>19/08/2008</a:t>
            </a:fld>
            <a:endParaRPr lang="it-IT"/>
          </a:p>
        </p:txBody>
      </p:sp>
      <p:sp>
        <p:nvSpPr>
          <p:cNvPr id="10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1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D20F7B-C69D-4751-99E1-6AA0D0E31DA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advTm="5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3D442-E347-4266-A720-C32B8C94C1E6}" type="datetimeFigureOut">
              <a:rPr lang="it-IT"/>
              <a:pPr>
                <a:defRPr/>
              </a:pPr>
              <a:t>19/08/2008</a:t>
            </a:fld>
            <a:endParaRPr lang="it-IT"/>
          </a:p>
        </p:txBody>
      </p:sp>
      <p:sp>
        <p:nvSpPr>
          <p:cNvPr id="5" name="Segnaposto piè di pagina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D3030-B9B8-4087-8016-C24EAD35661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advTm="5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75E35-08CC-4DAC-8CF1-416E35CEBD97}" type="datetimeFigureOut">
              <a:rPr lang="it-IT"/>
              <a:pPr>
                <a:defRPr/>
              </a:pPr>
              <a:t>19/08/2008</a:t>
            </a:fld>
            <a:endParaRPr lang="it-IT"/>
          </a:p>
        </p:txBody>
      </p:sp>
      <p:sp>
        <p:nvSpPr>
          <p:cNvPr id="5" name="Segnaposto piè di pagina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AC1D2-7553-4718-8B45-0A174373056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advTm="5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igura a mano libera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igura a mano libera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Segnaposto titolo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  <a:endParaRPr lang="en-US" smtClean="0"/>
          </a:p>
        </p:txBody>
      </p:sp>
      <p:sp>
        <p:nvSpPr>
          <p:cNvPr id="1029" name="Segnaposto testo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smtClean="0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FD123FF-C831-467C-95FC-73C4392680FE}" type="datetimeFigureOut">
              <a:rPr lang="it-IT"/>
              <a:pPr>
                <a:defRPr/>
              </a:pPr>
              <a:t>19/08/2008</a:t>
            </a:fld>
            <a:endParaRPr lang="it-IT"/>
          </a:p>
        </p:txBody>
      </p:sp>
      <p:sp>
        <p:nvSpPr>
          <p:cNvPr id="22" name="Segnaposto piè di pagina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8" name="Segnaposto numero diapositiva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12EC3B-D109-451F-A55D-D33A61AFF34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grpSp>
        <p:nvGrpSpPr>
          <p:cNvPr id="1033" name="Gruppo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igura a mano libera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grpSp>
          <p:nvGrpSpPr>
            <p:cNvPr id="1037" name="Figura a mano libera 12"/>
            <p:cNvGrpSpPr>
              <a:grpSpLocks/>
            </p:cNvGrpSpPr>
            <p:nvPr/>
          </p:nvGrpSpPr>
          <p:grpSpPr bwMode="auto">
            <a:xfrm>
              <a:off x="-6124" y="62910"/>
              <a:ext cx="9156192" cy="914400"/>
              <a:chOff x="-6096" y="48768"/>
              <a:chExt cx="9156192" cy="914400"/>
            </a:xfrm>
          </p:grpSpPr>
          <p:pic>
            <p:nvPicPr>
              <p:cNvPr id="1038" name="Figura a mano libera 12"/>
              <p:cNvPicPr>
                <a:picLocks noChangeArrowheads="1"/>
              </p:cNvPicPr>
              <p:nvPr/>
            </p:nvPicPr>
            <p:blipFill>
              <a:blip r:embed="rId14"/>
              <a:srcRect/>
              <a:stretch>
                <a:fillRect/>
              </a:stretch>
            </p:blipFill>
            <p:spPr bwMode="auto">
              <a:xfrm>
                <a:off x="-6096" y="48768"/>
                <a:ext cx="9156192" cy="9144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" name="Text Box 14"/>
              <p:cNvSpPr txBox="1">
                <a:spLocks noChangeArrowheads="1"/>
              </p:cNvSpPr>
              <p:nvPr/>
            </p:nvSpPr>
            <p:spPr bwMode="auto">
              <a:xfrm rot="21435692">
                <a:off x="-22192" y="495195"/>
                <a:ext cx="0" cy="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Constantia" pitchFamily="18" charset="0"/>
                </a:endParaRPr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89" r:id="rId2"/>
    <p:sldLayoutId id="2147483698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9" r:id="rId9"/>
    <p:sldLayoutId id="2147483695" r:id="rId10"/>
    <p:sldLayoutId id="2147483696" r:id="rId11"/>
  </p:sldLayoutIdLst>
  <p:transition advTm="5000">
    <p:fade thruBlk="1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Titolo 1"/>
          <p:cNvPicPr>
            <a:picLocks noGrp="1" noChangeArrowheads="1"/>
          </p:cNvPicPr>
          <p:nvPr>
            <p:ph type="ctrTitle"/>
          </p:nvPr>
        </p:nvPicPr>
        <p:blipFill>
          <a:blip r:embed="rId3"/>
          <a:srcRect/>
          <a:stretch>
            <a:fillRect/>
          </a:stretch>
        </p:blipFill>
        <p:spPr>
          <a:xfrm>
            <a:off x="530225" y="1255713"/>
            <a:ext cx="8308975" cy="2011362"/>
          </a:xfrm>
        </p:spPr>
      </p:pic>
      <p:sp>
        <p:nvSpPr>
          <p:cNvPr id="5123" name="Sottotitolo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eaLnBrk="1" hangingPunct="1"/>
            <a:endParaRPr lang="it-IT" smtClean="0"/>
          </a:p>
          <a:p>
            <a:pPr marR="0" eaLnBrk="1" hangingPunct="1"/>
            <a:r>
              <a:rPr lang="it-IT" smtClean="0"/>
              <a:t>Magic mid-August holidays</a:t>
            </a:r>
          </a:p>
          <a:p>
            <a:pPr marR="0" eaLnBrk="1" hangingPunct="1"/>
            <a:r>
              <a:rPr lang="it-IT" smtClean="0"/>
              <a:t>in the Itria Valley, Apulia (Italy)</a:t>
            </a:r>
          </a:p>
          <a:p>
            <a:pPr marR="0" eaLnBrk="1" hangingPunct="1"/>
            <a:endParaRPr lang="it-IT" smtClean="0"/>
          </a:p>
          <a:p>
            <a:pPr marR="0" eaLnBrk="1" hangingPunct="1"/>
            <a:endParaRPr lang="it-IT" smtClean="0"/>
          </a:p>
          <a:p>
            <a:pPr marR="0" eaLnBrk="1" hangingPunct="1"/>
            <a:r>
              <a:rPr lang="it-IT" sz="1800" smtClean="0"/>
              <a:t>Copyright:   Eugenio  Lombardi</a:t>
            </a:r>
          </a:p>
        </p:txBody>
      </p:sp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magine 1" descr="P100068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P10006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3370"/>
            <a:ext cx="9144000" cy="6691257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P10006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689"/>
            <a:ext cx="9144000" cy="6863378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cena Bonom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476" y="653527"/>
            <a:ext cx="9161476" cy="5561555"/>
          </a:xfrm>
          <a:prstGeom prst="rect">
            <a:avLst/>
          </a:prstGeom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magine 1" descr="P100068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6513"/>
            <a:ext cx="9144000" cy="678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magine 1" descr="P100069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magine 1" descr="P100072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77788" y="0"/>
            <a:ext cx="8988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magine 1" descr="P100072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magine 1" descr="P100080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52400"/>
            <a:ext cx="9144000" cy="655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magine 1" descr="P100072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magine 1" descr="P100072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magine 1" descr="P100072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55563"/>
            <a:ext cx="9144000" cy="674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magine 1" descr="P100073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17488"/>
            <a:ext cx="9144000" cy="642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magine 1" descr="P100073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magine 1" descr="P100073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703388" y="0"/>
            <a:ext cx="57356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magine 1" descr="P1000736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 bwMode="auto">
          <a:xfrm>
            <a:off x="0" y="11112"/>
            <a:ext cx="9159326" cy="68468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magine 1" descr="P100073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92088"/>
            <a:ext cx="9144000" cy="647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magine 1" descr="P100073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01600"/>
            <a:ext cx="9144000" cy="665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magine 1" descr="P100073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"/>
            <a:ext cx="9144000" cy="664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magine 1" descr="P100074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98438"/>
            <a:ext cx="9144000" cy="646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magine 1" descr="P100074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2863"/>
            <a:ext cx="9144000" cy="677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magine 1" descr="P100074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77800"/>
            <a:ext cx="9144000" cy="650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magine 1" descr="P100074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58750"/>
            <a:ext cx="9144000" cy="653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magine 1" descr="P100074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55563"/>
            <a:ext cx="9144000" cy="674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magine 1" descr="P100074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27000"/>
            <a:ext cx="9144000" cy="660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magine 1" descr="P100074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42888"/>
            <a:ext cx="9144000" cy="637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magine 1" descr="P100074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85738"/>
            <a:ext cx="9144000" cy="648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magine 1" descr="P100075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magine 1" descr="P100075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95275"/>
            <a:ext cx="9144000" cy="626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magine 1" descr="P100075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65125"/>
            <a:ext cx="9144000" cy="612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magine 1" descr="P100075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52400"/>
            <a:ext cx="9144000" cy="655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magine 1" descr="P100075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514475" y="0"/>
            <a:ext cx="6113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magine 1" descr="P1000755.JPG"/>
          <p:cNvPicPr>
            <a:picLocks noGrp="1" noChangeAspect="1"/>
          </p:cNvPicPr>
          <p:nvPr isPhoto="1"/>
        </p:nvPicPr>
        <p:blipFill>
          <a:blip r:embed="rId2">
            <a:lum contrast="1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magine 1" descr="P100075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55563"/>
            <a:ext cx="9144000" cy="674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magine 1" descr="P100075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04788"/>
            <a:ext cx="9144000" cy="644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magine 1" descr="P100075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36538"/>
            <a:ext cx="9144000" cy="638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magine 1" descr="P10007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61938"/>
            <a:ext cx="9144000" cy="633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magine 1" descr="P100076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23838"/>
            <a:ext cx="9144000" cy="641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magine 1" descr="P100076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77800"/>
            <a:ext cx="9144000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magine 1" descr="P100076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61938"/>
            <a:ext cx="9144000" cy="633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magine 1" descr="P100076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11138"/>
            <a:ext cx="9144000" cy="643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magine 1" descr="P100076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050" y="0"/>
            <a:ext cx="910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magine 1" descr="P100076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49238"/>
            <a:ext cx="9144000" cy="635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magine 1" descr="P100076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65100"/>
            <a:ext cx="9144000" cy="652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magine 1" descr="P100076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88925"/>
            <a:ext cx="9144000" cy="628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magine 1" descr="P100076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magine 1" descr="P100077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411288" y="0"/>
            <a:ext cx="63198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magine 1" descr="P100077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92088"/>
            <a:ext cx="9144000" cy="647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magine 1" descr="P100077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01600"/>
            <a:ext cx="9144000" cy="665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magine 1" descr="P100077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50813" y="0"/>
            <a:ext cx="88407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magine 1" descr="P100077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magine 1" descr="P100077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04788"/>
            <a:ext cx="9144000" cy="644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magine 1" descr="P100077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3813"/>
            <a:ext cx="9144000" cy="681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magine 1" descr="P100077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magine 1" descr="P100077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52400"/>
            <a:ext cx="9144000" cy="655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magine 1" descr="P100078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77788" y="0"/>
            <a:ext cx="8988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magine 1" descr="P100078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magine 1" descr="P100078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2863"/>
            <a:ext cx="9144000" cy="677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mmagine 1" descr="P100079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magine 1" descr="P100079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61938"/>
            <a:ext cx="9144000" cy="633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magine 1" descr="P100079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61913"/>
            <a:ext cx="9144000" cy="673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Immagine 1" descr="P100079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6988" y="0"/>
            <a:ext cx="9088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Immagine 1" descr="P100079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68263"/>
            <a:ext cx="9144000" cy="671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Immagine 1" descr="P100080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0163"/>
            <a:ext cx="9144000" cy="679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Immagine 1" descr="P100080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04788"/>
            <a:ext cx="9144000" cy="644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Immagine 1" descr="P100080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58750"/>
            <a:ext cx="9144000" cy="653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Immagine 1" descr="P100080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30188"/>
            <a:ext cx="9144000" cy="639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Immagine 1" descr="P100080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65100"/>
            <a:ext cx="9144000" cy="652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Immagine 1" descr="P100080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77800"/>
            <a:ext cx="9144000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Immagine 1" descr="P100080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nozio">
  <a:themeElements>
    <a:clrScheme name="Equinozi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Equinozi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nozi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quinozi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Equinozi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82</TotalTime>
  <Words>17</Words>
  <Application>Microsoft Office PowerPoint</Application>
  <PresentationFormat>Presentazione su schermo (4:3)</PresentationFormat>
  <Paragraphs>7</Paragraphs>
  <Slides>71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71</vt:i4>
      </vt:variant>
    </vt:vector>
  </HeadingPairs>
  <TitlesOfParts>
    <vt:vector size="76" baseType="lpstr">
      <vt:lpstr>Arial</vt:lpstr>
      <vt:lpstr>Calibri</vt:lpstr>
      <vt:lpstr>Constantia</vt:lpstr>
      <vt:lpstr>Wingdings 2</vt:lpstr>
      <vt:lpstr>Equinozio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Magie di ferragosto in Valle d’Itria</dc:title>
  <dc:creator>eugenio</dc:creator>
  <cp:lastModifiedBy>eugenio</cp:lastModifiedBy>
  <cp:revision>14</cp:revision>
  <dcterms:created xsi:type="dcterms:W3CDTF">2008-08-18T17:37:44Z</dcterms:created>
  <dcterms:modified xsi:type="dcterms:W3CDTF">2008-08-19T15:01:57Z</dcterms:modified>
</cp:coreProperties>
</file>